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7" r:id="rId4"/>
    <p:sldId id="278" r:id="rId5"/>
    <p:sldId id="279" r:id="rId6"/>
    <p:sldId id="260" r:id="rId7"/>
    <p:sldId id="281" r:id="rId8"/>
    <p:sldId id="297" r:id="rId9"/>
    <p:sldId id="298" r:id="rId10"/>
    <p:sldId id="311" r:id="rId11"/>
    <p:sldId id="282" r:id="rId12"/>
    <p:sldId id="299" r:id="rId13"/>
    <p:sldId id="300" r:id="rId14"/>
    <p:sldId id="284" r:id="rId15"/>
    <p:sldId id="301" r:id="rId16"/>
    <p:sldId id="285" r:id="rId17"/>
    <p:sldId id="286" r:id="rId18"/>
    <p:sldId id="302" r:id="rId19"/>
    <p:sldId id="303" r:id="rId20"/>
    <p:sldId id="287" r:id="rId21"/>
    <p:sldId id="304" r:id="rId22"/>
    <p:sldId id="288" r:id="rId23"/>
    <p:sldId id="305" r:id="rId24"/>
    <p:sldId id="306" r:id="rId25"/>
    <p:sldId id="289" r:id="rId26"/>
    <p:sldId id="261" r:id="rId27"/>
    <p:sldId id="307" r:id="rId28"/>
    <p:sldId id="309" r:id="rId29"/>
    <p:sldId id="310" r:id="rId30"/>
    <p:sldId id="312" r:id="rId31"/>
    <p:sldId id="293" r:id="rId32"/>
    <p:sldId id="294" r:id="rId33"/>
    <p:sldId id="295" r:id="rId34"/>
    <p:sldId id="296" r:id="rId3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14" d="100"/>
          <a:sy n="114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19-5-2022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tweede-trimester-seo" TargetMode="External"/><Relationship Id="rId2" Type="http://schemas.openxmlformats.org/officeDocument/2006/relationships/hyperlink" Target="https://www.peridos.nl/wp-content/uploads/2022/05/Beschrijving-beeldbeoordeling-eerste-tweede-trimester-SEO-Echoscopist-V1.7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ns.nl/documenten/format-scoringsformulier-kwaliteitsbeoordeling-se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2235"/>
            <a:ext cx="9144000" cy="3285565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Tweede trimester SEO </a:t>
            </a: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 coronaal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)-sacraal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413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Sagittale doorsnede profiel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769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Doorsnede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orbitae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-transversaal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42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Coronale doorsnede neus, lippen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31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Vorm thorax en echogeniciteit longen en positie van het hart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5571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diaphragma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4854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Vierkamerbeeld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57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Hart: linker uitstroombaan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80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Hart: rechter uitstroombaan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66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Hart: 3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vessel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view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406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Tweede trimester SEO’s geselecteerd door het Regionaal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PowerPointpresentatie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 Een tweede aanvullende afbeelding moet op een zelf aan te maken aparte dia geplakt worden, zodat er niet meer dan een plaatje op een dia komt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Peridos.nl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3"/>
              </a:rPr>
              <a:t>PNS.nl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PNS.nl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606765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Buikwand en navelstrenginsertie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03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Maagvulling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(mag in doorsnede 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678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Darmpakket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045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Pyelum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nierparenchym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635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Pyelum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nierparenchym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360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Blaasvulling en 2 navelstrengvaten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09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en voet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400158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been en voet 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113352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en hand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1885022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arm en hand 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221706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algn="l"/>
            <a:endParaRPr lang="nl-NL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algn="l"/>
            <a:endParaRPr lang="nl-NL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Tweede Trimester SEO’s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Placenta-lokalisatie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altLang="nl-NL" sz="2400" dirty="0">
                <a:solidFill>
                  <a:srgbClr val="1F497D"/>
                </a:solidFill>
              </a:rPr>
              <a:t>Placenta t.o.v. ostium </a:t>
            </a:r>
            <a:r>
              <a:rPr lang="nl-NL" altLang="nl-NL" sz="2400" dirty="0" err="1">
                <a:solidFill>
                  <a:srgbClr val="1F497D"/>
                </a:solidFill>
              </a:rPr>
              <a:t>internum</a:t>
            </a:r>
            <a:r>
              <a:rPr lang="nl-NL" altLang="nl-NL" sz="2400" dirty="0">
                <a:solidFill>
                  <a:srgbClr val="1F497D"/>
                </a:solidFill>
              </a:rPr>
              <a:t> cervix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433706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517366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HC en DBP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9988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9590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TCD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084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AC (buikomtrek) 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9138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FL (femurlengte)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70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Per casus invullen: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schedelbot /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hersenstructuur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376828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B6A63-8A8F-4E79-A3E2-763C3787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3" y="444137"/>
            <a:ext cx="2659016" cy="1156063"/>
          </a:xfrm>
        </p:spPr>
        <p:txBody>
          <a:bodyPr anchor="t"/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212" y="1600200"/>
            <a:ext cx="2659016" cy="1371600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achterhoorn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Afbeelding 5" descr="Peridos">
            <a:extLst>
              <a:ext uri="{FF2B5EF4-FFF2-40B4-BE49-F238E27FC236}">
                <a16:creationId xmlns:a16="http://schemas.microsoft.com/office/drawing/2014/main" id="{7B117B9D-3AA3-4D10-9B1F-7281427E1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04924376-7B47-483A-BB08-FE225C89F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</p:spTree>
    <p:extLst>
      <p:ext uri="{BB962C8B-B14F-4D97-AF65-F5344CB8AC3E}">
        <p14:creationId xmlns:p14="http://schemas.microsoft.com/office/powerpoint/2010/main" val="261541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96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Wervelkolom-sagittaal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77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 coronaal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-(sacraal)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5814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450</Words>
  <Application>Microsoft Office PowerPoint</Application>
  <PresentationFormat>Breedbeeld</PresentationFormat>
  <Paragraphs>210</Paragraphs>
  <Slides>34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Gelaat:</vt:lpstr>
      <vt:lpstr>Gelaat:</vt:lpstr>
      <vt:lpstr>Gelaat:</vt:lpstr>
      <vt:lpstr>Thorax:</vt:lpstr>
      <vt:lpstr>Thorax:</vt:lpstr>
      <vt:lpstr>Hart:</vt:lpstr>
      <vt:lpstr>Hart:</vt:lpstr>
      <vt:lpstr>Hart:</vt:lpstr>
      <vt:lpstr>Hart:</vt:lpstr>
      <vt:lpstr>Abdomen:</vt:lpstr>
      <vt:lpstr>Abdomen:</vt:lpstr>
      <vt:lpstr>Abdomen:</vt:lpstr>
      <vt:lpstr>Abdomen:</vt:lpstr>
      <vt:lpstr>Abdomen:</vt:lpstr>
      <vt:lpstr>Abdomen:</vt:lpstr>
      <vt:lpstr>Extremiteiten: </vt:lpstr>
      <vt:lpstr>Extremiteiten: </vt:lpstr>
      <vt:lpstr>Extremiteiten: </vt:lpstr>
      <vt:lpstr>Extremiteiten: </vt:lpstr>
      <vt:lpstr>Placenta-lokalisatie </vt:lpstr>
      <vt:lpstr>Biometrie:</vt:lpstr>
      <vt:lpstr>Biometrie:</vt:lpstr>
      <vt:lpstr>Biometrie:</vt:lpstr>
      <vt:lpstr>Biometrie: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V Verf</dc:creator>
  <cp:lastModifiedBy>Keurentjes, Puck</cp:lastModifiedBy>
  <cp:revision>84</cp:revision>
  <dcterms:created xsi:type="dcterms:W3CDTF">2021-04-08T10:45:29Z</dcterms:created>
  <dcterms:modified xsi:type="dcterms:W3CDTF">2022-05-19T11:18:50Z</dcterms:modified>
</cp:coreProperties>
</file>