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77" r:id="rId4"/>
    <p:sldId id="278" r:id="rId5"/>
    <p:sldId id="279" r:id="rId6"/>
    <p:sldId id="260" r:id="rId7"/>
    <p:sldId id="281" r:id="rId8"/>
    <p:sldId id="282" r:id="rId9"/>
    <p:sldId id="284" r:id="rId10"/>
    <p:sldId id="286" r:id="rId11"/>
    <p:sldId id="287" r:id="rId12"/>
    <p:sldId id="288" r:id="rId13"/>
    <p:sldId id="289" r:id="rId14"/>
    <p:sldId id="261" r:id="rId15"/>
    <p:sldId id="290" r:id="rId16"/>
    <p:sldId id="291" r:id="rId17"/>
    <p:sldId id="292" r:id="rId18"/>
    <p:sldId id="293" r:id="rId19"/>
    <p:sldId id="294" r:id="rId20"/>
    <p:sldId id="295" r:id="rId21"/>
    <p:sldId id="296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6405"/>
  </p:normalViewPr>
  <p:slideViewPr>
    <p:cSldViewPr snapToGrid="0" snapToObjects="1">
      <p:cViewPr varScale="1">
        <p:scale>
          <a:sx n="119" d="100"/>
          <a:sy n="119" d="100"/>
        </p:scale>
        <p:origin x="114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13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9C8B7-3B31-964A-9D49-FBE3BDDEE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5E74AE-2D80-9F4C-84DC-6CA35177E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C89F75-7E5E-5746-A8CC-1DDDC03C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366D1B-95DA-3F4B-AA3A-794D7569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5AB1EE-3221-5649-B8DE-43F80202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14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1DB02-8DD8-5A41-8100-F2CC2316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B853F7-C59D-E249-A785-FF7BF4D56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869C42-710A-124C-8D80-6B0CE062F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22E8A0-8B66-CC42-AB97-73F36ED3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B56AB0-AF57-AB4F-9D9F-3F5622C6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80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29C5219-B9C4-5844-A550-04F1048DA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4145CA-A93A-7A41-9124-2CCE15E68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D833A2-D446-9B49-BFF7-B369848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BEF005-CBB9-F84E-B854-5F10D52F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13F44B-4CEF-A04D-A412-F989E3DE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88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A8DB3-383E-134D-A3CF-20757FEAC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225746-E05C-8842-984E-020A7907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D52F73-92A7-7748-B1C8-C8C992F3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004D09-DC36-B040-BC50-50CA5981F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76F23D-6A2F-0F46-97A7-38557288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72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D1290-7404-CB4A-AB48-2AF4CB60A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E60624-BAF8-AD4D-95C6-5A848211C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174A19-1C48-EC43-BCC3-A3484706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E33EFE-5459-8E4F-A374-380B1076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1FCF0B-B2FB-974B-9ED9-93F4FA11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61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67D31-854B-6849-A1E1-4567309F0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1B0FED-D890-B946-A102-BB809C5FD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932BBE-67E0-0B42-85B0-429C13AC5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12A088-AB4C-3D4B-9D7B-69091206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989B06-45BB-DD4D-A557-6BFC3C60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9941C-E231-DB49-9D6D-807393CE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96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1A2DB-3782-0F41-96D5-5CBBACF3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FFE4B-7E54-5740-BD8D-F11145EAA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86252D-DA9A-8142-B37E-3E75FDC04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A77FA9-0010-0E43-BD29-A7ABB5DFD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BFE860-213E-424A-8BB4-5C10F9F72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A29E54D-5B54-C44B-A42A-5D72D39C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01A10B0-3754-5F4A-B204-4470C7FF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0DBCBD0-584E-864D-AD34-7E30466F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6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1296B-870F-F847-B6CE-008EFF8B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7731820-E6B6-6D4A-BB7C-2C37AF0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DBF8F4-C1CC-6343-85A8-C03EA85C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7E635DF-4B0A-8649-8D24-AD1E9DD4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84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EC44CD-6814-874B-9C91-B97CFA03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8C27A4E-71F2-2A4E-A32D-5DB46ADE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1F82663-7CE3-4D43-9D03-16DF9BF95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11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ED675-DB48-0146-8E15-BE7BA1CA6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BEDDB9-1C64-BD4E-9B14-B345B0E9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685EE8-BCF9-9041-8F49-5B94F7D40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4CCFDB-78F8-C046-8851-95FD325D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107B79-0D21-BA46-AC4E-83824F14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9D26BC-3507-C644-B06C-E4318033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79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68BC2-F04D-BC41-891D-5E44AAAF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2E8EBA8-D056-9342-98FE-6204683F7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80AFC6-338B-8248-BBFB-9BFA74293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3D4AAC-4BA9-3848-8D7B-B59CB6BD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B4F2BE-C196-FB4B-B010-184BF98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F31D51-06F1-1441-BE3F-A4005A1E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08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B23861-FFD8-6A44-9C66-9031217D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C520DC-DE96-E446-B0CE-59FD617D4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526E23-B9C7-0140-BF81-340034174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FFCFF-EA05-9D40-B719-5D78978A39F8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D3A1BD-D027-A942-9902-297E2DA5F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AE0824-A123-1248-996C-3DB48584B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25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s.nl/documenten/kwaliteitsbeoordeling-eerste-trimester-seo" TargetMode="External"/><Relationship Id="rId2" Type="http://schemas.openxmlformats.org/officeDocument/2006/relationships/hyperlink" Target="https://www.peridos.nl/eerste-trimester-seo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pns.nl/documenten/format-scoringsformulier-kwaliteitsbeoordeling-eerste-trimester-se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2235"/>
            <a:ext cx="9144000" cy="3285565"/>
          </a:xfrm>
        </p:spPr>
        <p:txBody>
          <a:bodyPr>
            <a:noAutofit/>
          </a:bodyPr>
          <a:lstStyle/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Logboek</a:t>
            </a:r>
            <a:r>
              <a:rPr lang="nl-NL" sz="5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nl-NL" sz="6600" b="1" dirty="0">
                <a:solidFill>
                  <a:schemeClr val="accent5">
                    <a:lumMod val="50000"/>
                  </a:schemeClr>
                </a:solidFill>
              </a:rPr>
              <a:t>Eerste trimester SEO </a:t>
            </a:r>
          </a:p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beeldbeoordeling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4E526C4F-3DDF-47E9-A735-5F71C4058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BFB62AF-E4AE-4FEE-979D-C4E0A554B040}"/>
              </a:ext>
            </a:extLst>
          </p:cNvPr>
          <p:cNvSpPr txBox="1"/>
          <p:nvPr/>
        </p:nvSpPr>
        <p:spPr>
          <a:xfrm>
            <a:off x="7222921" y="4437777"/>
            <a:ext cx="1074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v.1.3 1-4-2023</a:t>
            </a:r>
          </a:p>
        </p:txBody>
      </p:sp>
    </p:spTree>
    <p:extLst>
      <p:ext uri="{BB962C8B-B14F-4D97-AF65-F5344CB8AC3E}">
        <p14:creationId xmlns:p14="http://schemas.microsoft.com/office/powerpoint/2010/main" val="948464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Symmetrische doorsnede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Separate vulling ventrikels met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color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Doppler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80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606765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Transversale doorsnede 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Buikwand en navelstrenginsertie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030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Maagvulling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(moet in doorsnede AC)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8045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Midsagittale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doorsnede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Blaasvulling</a:t>
            </a: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09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Bovenste 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Arm &amp; hand rechts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3400158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Bovenste 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Arm &amp; hand links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17B696F3-83E1-4531-AFBD-89ADAE325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3763485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Onderste 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Been &amp; voet rechts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E1B5B0B2-7E17-4238-BAEC-A42825FEF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2928877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Onderste  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Been &amp; voet links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F9709A1F-008B-4B48-9C43-2D68253B14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2406730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Midsagittale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doorsnede</a:t>
            </a:r>
          </a:p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Crown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rump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length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(CRL)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998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Head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circumference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(HC)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308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863600"/>
            <a:ext cx="9914965" cy="5214471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Procedure:</a:t>
            </a:r>
          </a:p>
          <a:p>
            <a:pPr algn="l"/>
            <a:endParaRPr lang="nl-NL" sz="12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Per echoscopist worden 5 recente Eerste trimester </a:t>
            </a:r>
            <a:r>
              <a:rPr lang="nl-NL" altLang="nl-NL" sz="1800" dirty="0" err="1">
                <a:solidFill>
                  <a:schemeClr val="accent5">
                    <a:lumMod val="50000"/>
                  </a:schemeClr>
                </a:solidFill>
              </a:rPr>
              <a:t>SEO’s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geselecteerd door het Regionale Centrum. Deze zijn te vinden in Peridos.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U kiest zelf de 3 beste casus die u in wilt sturen voor de beoordeling.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echobeelden dient u </a:t>
            </a:r>
            <a:r>
              <a:rPr lang="nl-NL" altLang="nl-NL" sz="1800" u="sng" dirty="0">
                <a:solidFill>
                  <a:schemeClr val="accent5">
                    <a:lumMod val="50000"/>
                  </a:schemeClr>
                </a:solidFill>
              </a:rPr>
              <a:t>per casus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aan te leveren in een </a:t>
            </a:r>
            <a:r>
              <a:rPr lang="nl-NL" altLang="nl-NL" sz="1800" dirty="0" err="1">
                <a:solidFill>
                  <a:schemeClr val="accent5">
                    <a:lumMod val="50000"/>
                  </a:schemeClr>
                </a:solidFill>
              </a:rPr>
              <a:t>powerpoint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-presentatie volgens dit format.    Iedere dia heeft een titel zodat u weet welk beeld moet worden toegevoegd.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accent5">
                    <a:lumMod val="50000"/>
                  </a:schemeClr>
                </a:solidFill>
              </a:rPr>
              <a:t>een tweede aanvullende afbeelding, mits complementair toegestaan, moet op een zelf aan te maken aparte dia geplakt worden, zodat er niet meer dan een plaatje op een dia komt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Een handleiding voor het beveiligd versturen van dit logboek kunt u vinden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https://www.peridos.nl/eerste-trimester-seo/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(onder kopje: Kwaliteitseisen en kwaliteitsbeoordeling).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beeldbeoordeling zal plaatsvinden volgens de RIVM-CvB-richtlijn:</a:t>
            </a:r>
            <a:b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nl-NL" sz="1800" u="sng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https://www.pns.nl/documenten/kwaliteitsbeoordeling-eerste-trimester-seo</a:t>
            </a:r>
            <a:r>
              <a:rPr lang="nl-NL" sz="1800" u="sng" dirty="0">
                <a:solidFill>
                  <a:schemeClr val="accent5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nl-NL" sz="1800" u="sng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Het scoreformulier vindt u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https://www.pns.nl/documenten/format-scoringsformulier-kwaliteitsbeoordeling-eerste-trimester-seo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Bij vragen of problemen kunt u contact opnemen met uw Regionaal centrum. </a:t>
            </a: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23BBEFB3-0039-42EA-9D31-E7CEB95B7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987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Abdominal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circumference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(AC)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913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Femur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length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(FL)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670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2894"/>
            <a:ext cx="9144000" cy="294490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Naam </a:t>
            </a:r>
            <a:r>
              <a:rPr lang="nl-NL" sz="2000" dirty="0" err="1">
                <a:solidFill>
                  <a:schemeClr val="accent5">
                    <a:lumMod val="50000"/>
                  </a:schemeClr>
                </a:solidFill>
              </a:rPr>
              <a:t>echoscopist</a:t>
            </a: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algn="l"/>
            <a:endParaRPr lang="nl-NL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AGB-code:</a:t>
            </a:r>
          </a:p>
          <a:p>
            <a:pPr algn="l"/>
            <a:endParaRPr lang="nl-NL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Zorginstelling(en) waar u Eerste Trimester </a:t>
            </a:r>
            <a:r>
              <a:rPr lang="nl-NL" sz="2000" dirty="0" err="1">
                <a:solidFill>
                  <a:schemeClr val="accent5">
                    <a:lumMod val="50000"/>
                  </a:schemeClr>
                </a:solidFill>
              </a:rPr>
              <a:t>SEO’s</a:t>
            </a: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 verricht:</a:t>
            </a:r>
          </a:p>
          <a:p>
            <a:pPr algn="l"/>
            <a:endParaRPr lang="nl-NL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402DC123-C41A-43BB-B114-88DD32938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06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Per casus invullen:</a:t>
            </a:r>
          </a:p>
          <a:p>
            <a:pPr algn="l"/>
            <a:endParaRPr lang="nl-NL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Eerste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cliënt-/patiëntnummer, geboortedatum cliënt,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88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Transversale doorsnede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Schedel &amp; hersenen: </a:t>
            </a:r>
          </a:p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intactheid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&amp; vorm, 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aanwezigheid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midline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&amp; plexus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choroïdeus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376828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7B6A63-8A8F-4E79-A3E2-763C37878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13" y="444137"/>
            <a:ext cx="2659016" cy="1156063"/>
          </a:xfrm>
        </p:spPr>
        <p:txBody>
          <a:bodyPr anchor="t"/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4212" y="1600200"/>
            <a:ext cx="2659016" cy="1371600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Sagittale doorsnede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&amp; continuïteit huid </a:t>
            </a:r>
          </a:p>
        </p:txBody>
      </p:sp>
      <p:pic>
        <p:nvPicPr>
          <p:cNvPr id="6" name="Afbeelding 5" descr="Peridos">
            <a:extLst>
              <a:ext uri="{FF2B5EF4-FFF2-40B4-BE49-F238E27FC236}">
                <a16:creationId xmlns:a16="http://schemas.microsoft.com/office/drawing/2014/main" id="{7B117B9D-3AA3-4D10-9B1F-7281427E1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04924376-7B47-483A-BB08-FE225C89F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261541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Midsagittaal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Nekplooi (NT-meting)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3967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2753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Gelaat: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98423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Midsagittaal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Profiel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76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Thorax &amp; 4KB: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ndertitel 2">
            <a:extLst>
              <a:ext uri="{FF2B5EF4-FFF2-40B4-BE49-F238E27FC236}">
                <a16:creationId xmlns:a16="http://schemas.microsoft.com/office/drawing/2014/main" id="{68951DBC-65A5-4570-8F45-CCA012462223}"/>
              </a:ext>
            </a:extLst>
          </p:cNvPr>
          <p:cNvSpPr txBox="1">
            <a:spLocks/>
          </p:cNvSpPr>
          <p:nvPr/>
        </p:nvSpPr>
        <p:spPr>
          <a:xfrm>
            <a:off x="356463" y="1184495"/>
            <a:ext cx="2452051" cy="3311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Transversale doorsnede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Vorm thorax &amp; aspect longen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Positie hart &amp; vierkamerbeeld</a:t>
            </a:r>
          </a:p>
        </p:txBody>
      </p:sp>
    </p:spTree>
    <p:extLst>
      <p:ext uri="{BB962C8B-B14F-4D97-AF65-F5344CB8AC3E}">
        <p14:creationId xmlns:p14="http://schemas.microsoft.com/office/powerpoint/2010/main" val="14855715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8362922405614387C95CA6F392B717" ma:contentTypeVersion="4" ma:contentTypeDescription="Een nieuw document maken." ma:contentTypeScope="" ma:versionID="5d574e7a832d99081e84eae36a109784">
  <xsd:schema xmlns:xsd="http://www.w3.org/2001/XMLSchema" xmlns:xs="http://www.w3.org/2001/XMLSchema" xmlns:p="http://schemas.microsoft.com/office/2006/metadata/properties" xmlns:ns2="c478c9ba-b3b6-4de5-b552-ea7b466e8b2e" xmlns:ns3="9af68710-22b7-49a0-ae09-6fd475361259" targetNamespace="http://schemas.microsoft.com/office/2006/metadata/properties" ma:root="true" ma:fieldsID="1d712eca9270eaf4cf705d97de3eebe6" ns2:_="" ns3:_="">
    <xsd:import namespace="c478c9ba-b3b6-4de5-b552-ea7b466e8b2e"/>
    <xsd:import namespace="9af68710-22b7-49a0-ae09-6fd4753612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78c9ba-b3b6-4de5-b552-ea7b466e8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68710-22b7-49a0-ae09-6fd47536125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6B861C-EDBA-48C6-A077-3F8F22E4CB81}"/>
</file>

<file path=customXml/itemProps2.xml><?xml version="1.0" encoding="utf-8"?>
<ds:datastoreItem xmlns:ds="http://schemas.openxmlformats.org/officeDocument/2006/customXml" ds:itemID="{44FA0D77-E4CD-4FA5-BAA6-F5A6E6C6FF69}"/>
</file>

<file path=customXml/itemProps3.xml><?xml version="1.0" encoding="utf-8"?>
<ds:datastoreItem xmlns:ds="http://schemas.openxmlformats.org/officeDocument/2006/customXml" ds:itemID="{4C1C633D-B783-451E-822C-D905AF88DC7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432</Words>
  <Application>Microsoft Office PowerPoint</Application>
  <PresentationFormat>Breedbeeld</PresentationFormat>
  <Paragraphs>78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Centraal zenuwstelsel: </vt:lpstr>
      <vt:lpstr>Centraal zenuwstelsel: </vt:lpstr>
      <vt:lpstr>Centraal zenuwstelsel: </vt:lpstr>
      <vt:lpstr>Gelaat:</vt:lpstr>
      <vt:lpstr>Thorax &amp; 4KB:</vt:lpstr>
      <vt:lpstr>Hart:</vt:lpstr>
      <vt:lpstr>Abdomen:</vt:lpstr>
      <vt:lpstr>Abdomen:</vt:lpstr>
      <vt:lpstr>Abdomen:</vt:lpstr>
      <vt:lpstr>Bovenste extremiteiten: </vt:lpstr>
      <vt:lpstr>Bovenste extremiteiten: </vt:lpstr>
      <vt:lpstr>Onderste extremiteiten: </vt:lpstr>
      <vt:lpstr>Onderste  extremiteiten: </vt:lpstr>
      <vt:lpstr>Biometrie:</vt:lpstr>
      <vt:lpstr>Biometrie:</vt:lpstr>
      <vt:lpstr>Biometrie:</vt:lpstr>
      <vt:lpstr>Biometrie: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&lt;Voeg hier het logo van het RC toe&gt;</dc:title>
  <dc:creator>V Verf</dc:creator>
  <cp:lastModifiedBy>Bakker, MK (og)</cp:lastModifiedBy>
  <cp:revision>67</cp:revision>
  <dcterms:created xsi:type="dcterms:W3CDTF">2021-04-08T10:45:29Z</dcterms:created>
  <dcterms:modified xsi:type="dcterms:W3CDTF">2023-03-27T14:42:12Z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0x010100CA8362922405614387C95CA6F392B717</vt:lpwstr>
  </property>
  <property fmtid="{D5CDD505-2E9C-101B-9397-08002B2CF9AE}" pid="3" name="MediaServiceImageTags">
    <vt:lpwstr/>
  </property>
</Properties>
</file>