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7" r:id="rId4"/>
    <p:sldId id="278" r:id="rId5"/>
    <p:sldId id="279" r:id="rId6"/>
    <p:sldId id="260" r:id="rId7"/>
    <p:sldId id="281" r:id="rId8"/>
    <p:sldId id="282" r:id="rId9"/>
    <p:sldId id="284" r:id="rId10"/>
    <p:sldId id="286" r:id="rId11"/>
    <p:sldId id="287" r:id="rId12"/>
    <p:sldId id="288" r:id="rId13"/>
    <p:sldId id="289" r:id="rId14"/>
    <p:sldId id="261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19" d="100"/>
          <a:sy n="119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eerste-trimester-seo" TargetMode="External"/><Relationship Id="rId2" Type="http://schemas.openxmlformats.org/officeDocument/2006/relationships/hyperlink" Target="https://www.peridos.nl/eerste-trimester-seo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ns.nl/documenten/format-scoringsformulier-kwaliteitsbeoordeling-eerste-trimester-se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Eerste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BFB62AF-E4AE-4FEE-979D-C4E0A554B040}"/>
              </a:ext>
            </a:extLst>
          </p:cNvPr>
          <p:cNvSpPr txBox="1"/>
          <p:nvPr/>
        </p:nvSpPr>
        <p:spPr>
          <a:xfrm>
            <a:off x="7222921" y="4437777"/>
            <a:ext cx="1074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v.1.3 1-4-2023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Symmetrische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Separate vulling ventrikels met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color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Doppler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80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606765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 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Buikwand en navelstrenginsertie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03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Maagvulling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(moet in doorsnede 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04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Midsagittale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Blaasvulling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0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Bovenste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Arm &amp; hand rechts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40015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Bovenste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Arm &amp; hand links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17B696F3-83E1-4531-AFBD-89ADAE325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763485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Onderste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Been &amp; voet rechts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E1B5B0B2-7E17-4238-BAEC-A42825FEF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292887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Onderste 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Been &amp; voet links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F9709A1F-008B-4B48-9C43-2D68253B1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240673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Midsagittale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doorsnede</a:t>
            </a:r>
          </a:p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Crown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rump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length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(CRL)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99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Head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circumference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(HC)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08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Eerste trimester </a:t>
            </a:r>
            <a:r>
              <a:rPr lang="nl-NL" altLang="nl-NL" sz="1800" dirty="0" err="1">
                <a:solidFill>
                  <a:schemeClr val="accent5">
                    <a:lumMod val="50000"/>
                  </a:schemeClr>
                </a:solidFill>
              </a:rPr>
              <a:t>SEO’s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geselecteerd door het Regionale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</a:t>
            </a:r>
            <a:r>
              <a:rPr lang="nl-NL" altLang="nl-NL" sz="1800" dirty="0" err="1">
                <a:solidFill>
                  <a:schemeClr val="accent5">
                    <a:lumMod val="50000"/>
                  </a:schemeClr>
                </a:solidFill>
              </a:rPr>
              <a:t>powerpoint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-presentatie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een tweede aanvullende afbeelding, mits complementair toegestaan,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beveiligd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https://www.peridos.nl/eerste-trimester-seo/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(onder kopje: Kwaliteitseisen en kwaliteitsbeoordeling).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</a:t>
            </a:r>
            <a:b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nl-NL" sz="1800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https://www.pns.nl/documenten/kwaliteitsbeoordeling-eerste-trimester-seo</a:t>
            </a:r>
            <a:r>
              <a:rPr lang="nl-NL" sz="1800" u="sng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nl-NL" sz="1800" u="sng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https://www.pns.nl/documenten/format-scoringsformulier-kwaliteitsbeoordeling-eerste-trimester-seo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Abdominal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circumference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1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Femur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length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(FL)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70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Eerste Trimester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SEO’s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Per casus invullen:</a:t>
            </a:r>
          </a:p>
          <a:p>
            <a:pPr algn="l"/>
            <a:endParaRPr lang="nl-NL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Eerste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cliënt-/patiëntnummer, geboortedatum cliënt,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Schedel &amp; hersenen: </a:t>
            </a:r>
          </a:p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intactheid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&amp; vorm, 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aanwezigheid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midline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&amp; plexus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choroïdeus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B6A63-8A8F-4E79-A3E2-763C3787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13" y="444137"/>
            <a:ext cx="2659016" cy="1156063"/>
          </a:xfrm>
        </p:spPr>
        <p:txBody>
          <a:bodyPr anchor="t"/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212" y="1600200"/>
            <a:ext cx="2659016" cy="1371600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Sagittale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&amp; continuïteit huid </a:t>
            </a:r>
          </a:p>
        </p:txBody>
      </p:sp>
      <p:pic>
        <p:nvPicPr>
          <p:cNvPr id="6" name="Afbeelding 5" descr="Peridos">
            <a:extLst>
              <a:ext uri="{FF2B5EF4-FFF2-40B4-BE49-F238E27FC236}">
                <a16:creationId xmlns:a16="http://schemas.microsoft.com/office/drawing/2014/main" id="{7B117B9D-3AA3-4D10-9B1F-7281427E1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04924376-7B47-483A-BB08-FE225C89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261541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Midsagittaal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Nekplooi (NT-meting)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96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Midsagittaal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Profiel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76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 &amp; 4KB: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ndertitel 2">
            <a:extLst>
              <a:ext uri="{FF2B5EF4-FFF2-40B4-BE49-F238E27FC236}">
                <a16:creationId xmlns:a16="http://schemas.microsoft.com/office/drawing/2014/main" id="{68951DBC-65A5-4570-8F45-CCA012462223}"/>
              </a:ext>
            </a:extLst>
          </p:cNvPr>
          <p:cNvSpPr txBox="1">
            <a:spLocks/>
          </p:cNvSpPr>
          <p:nvPr/>
        </p:nvSpPr>
        <p:spPr>
          <a:xfrm>
            <a:off x="356463" y="1184495"/>
            <a:ext cx="2452051" cy="3311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Vorm thorax &amp; aspect longen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Positie hart &amp; vierkamerbeeld</a:t>
            </a:r>
          </a:p>
        </p:txBody>
      </p:sp>
    </p:spTree>
    <p:extLst>
      <p:ext uri="{BB962C8B-B14F-4D97-AF65-F5344CB8AC3E}">
        <p14:creationId xmlns:p14="http://schemas.microsoft.com/office/powerpoint/2010/main" val="14855715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362922405614387C95CA6F392B717" ma:contentTypeVersion="4" ma:contentTypeDescription="Een nieuw document maken." ma:contentTypeScope="" ma:versionID="5d574e7a832d99081e84eae36a109784">
  <xsd:schema xmlns:xsd="http://www.w3.org/2001/XMLSchema" xmlns:xs="http://www.w3.org/2001/XMLSchema" xmlns:p="http://schemas.microsoft.com/office/2006/metadata/properties" xmlns:ns2="c478c9ba-b3b6-4de5-b552-ea7b466e8b2e" xmlns:ns3="9af68710-22b7-49a0-ae09-6fd475361259" targetNamespace="http://schemas.microsoft.com/office/2006/metadata/properties" ma:root="true" ma:fieldsID="1d712eca9270eaf4cf705d97de3eebe6" ns2:_="" ns3:_="">
    <xsd:import namespace="c478c9ba-b3b6-4de5-b552-ea7b466e8b2e"/>
    <xsd:import namespace="9af68710-22b7-49a0-ae09-6fd475361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8c9ba-b3b6-4de5-b552-ea7b466e8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8710-22b7-49a0-ae09-6fd4753612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6B861C-EDBA-48C6-A077-3F8F22E4CB81}"/>
</file>

<file path=customXml/itemProps2.xml><?xml version="1.0" encoding="utf-8"?>
<ds:datastoreItem xmlns:ds="http://schemas.openxmlformats.org/officeDocument/2006/customXml" ds:itemID="{44FA0D77-E4CD-4FA5-BAA6-F5A6E6C6FF69}"/>
</file>

<file path=customXml/itemProps3.xml><?xml version="1.0" encoding="utf-8"?>
<ds:datastoreItem xmlns:ds="http://schemas.openxmlformats.org/officeDocument/2006/customXml" ds:itemID="{4C1C633D-B783-451E-822C-D905AF88DC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432</Words>
  <Application>Microsoft Office PowerPoint</Application>
  <PresentationFormat>Breedbeeld</PresentationFormat>
  <Paragraphs>78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Gelaat:</vt:lpstr>
      <vt:lpstr>Thorax &amp; 4KB:</vt:lpstr>
      <vt:lpstr>Hart:</vt:lpstr>
      <vt:lpstr>Abdomen:</vt:lpstr>
      <vt:lpstr>Abdomen:</vt:lpstr>
      <vt:lpstr>Abdomen:</vt:lpstr>
      <vt:lpstr>Bovenste extremiteiten: </vt:lpstr>
      <vt:lpstr>Bovenste extremiteiten: </vt:lpstr>
      <vt:lpstr>Onderste extremiteiten: </vt:lpstr>
      <vt:lpstr>Onderste  extremiteiten: </vt:lpstr>
      <vt:lpstr>Biometrie:</vt:lpstr>
      <vt:lpstr>Biometrie:</vt:lpstr>
      <vt:lpstr>Biometrie:</vt:lpstr>
      <vt:lpstr>Biometrie: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Bakker, MK (og)</cp:lastModifiedBy>
  <cp:revision>67</cp:revision>
  <dcterms:created xsi:type="dcterms:W3CDTF">2021-04-08T10:45:29Z</dcterms:created>
  <dcterms:modified xsi:type="dcterms:W3CDTF">2023-03-27T14:42:12Z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0x010100CA8362922405614387C95CA6F392B717</vt:lpwstr>
  </property>
  <property fmtid="{D5CDD505-2E9C-101B-9397-08002B2CF9AE}" pid="3" name="MediaServiceImageTags">
    <vt:lpwstr/>
  </property>
</Properties>
</file>